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3" r:id="rId6"/>
    <p:sldId id="276" r:id="rId7"/>
    <p:sldId id="277" r:id="rId8"/>
    <p:sldId id="278" r:id="rId9"/>
    <p:sldId id="257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8" r:id="rId21"/>
    <p:sldId id="279" r:id="rId22"/>
    <p:sldId id="26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00CC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42" d="100"/>
          <a:sy n="42" d="100"/>
        </p:scale>
        <p:origin x="60" y="4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04-25T23:19:26.686" idx="1">
    <p:pos x="7680" y="2404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4/28/2020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xmlns="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xmlns="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xmlns="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xmlns="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xmlns="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xmlns="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xmlns="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xmlns="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xmlns="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xmlns="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xmlns="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xmlns="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xmlns="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xmlns="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xmlns="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xmlns="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xmlns="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xmlns="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xmlns="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xmlns="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xmlns="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xmlns="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xmlns="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xmlns="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xmlns="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xmlns="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xmlns="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xmlns="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xmlns="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xmlns="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xmlns="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xmlns="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xmlns="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xmlns="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xmlns="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‹Nº›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jpeg"/><Relationship Id="rId11" Type="http://schemas.openxmlformats.org/officeDocument/2006/relationships/image" Target="../media/image20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bujos animados niño despertando y bostezando | Vector Premium">
            <a:extLst>
              <a:ext uri="{FF2B5EF4-FFF2-40B4-BE49-F238E27FC236}">
                <a16:creationId xmlns:a16="http://schemas.microsoft.com/office/drawing/2014/main" xmlns="" id="{E54260D0-AEA9-476B-89CF-12333E38751C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8519"/>
          <a:stretch>
            <a:fillRect/>
          </a:stretch>
        </p:blipFill>
        <p:spPr bwMode="auto">
          <a:xfrm rot="21016894">
            <a:off x="-368310" y="1609524"/>
            <a:ext cx="6308441" cy="43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APRIL</a:t>
            </a:r>
          </a:p>
          <a:p>
            <a:r>
              <a:rPr lang="en-US" dirty="0"/>
              <a:t>2020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A0204" pitchFamily="34" charset="0"/>
              </a:rPr>
              <a:t>HOW DO YOU FEEL?</a:t>
            </a:r>
            <a:endParaRPr lang="ru-RU" dirty="0">
              <a:latin typeface="Arial Narrow" panose="020B06060202020A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 Narrow" panose="020B06060202020A0204" pitchFamily="34" charset="0"/>
              </a:rPr>
              <a:t>COMO TE SIENTES?</a:t>
            </a:r>
            <a:endParaRPr lang="ru-RU" dirty="0">
              <a:latin typeface="Arial Narrow" panose="020B06060202020A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0676B52-2892-48CC-9B76-FE242B753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4761" y="6129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073"/>
    </mc:Choice>
    <mc:Fallback xmlns="">
      <p:transition advTm="1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A8D89C-F846-4ECF-9709-C3EB04AE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001" y="5945824"/>
            <a:ext cx="3164548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A6BBC90-EC23-4067-A236-5E0002E89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F948FFA-B0AE-41CE-82D1-7C315104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EARACHE</a:t>
            </a:r>
          </a:p>
        </p:txBody>
      </p:sp>
      <p:pic>
        <p:nvPicPr>
          <p:cNvPr id="6146" name="Picture 2" descr="Vectores, imágenes y arte vectorial de stock sobre Ear+pain+ ...">
            <a:extLst>
              <a:ext uri="{FF2B5EF4-FFF2-40B4-BE49-F238E27FC236}">
                <a16:creationId xmlns:a16="http://schemas.microsoft.com/office/drawing/2014/main" xmlns="" id="{A47F8F00-B789-4881-9659-9CC94C89A42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2914" r="21889" b="16769"/>
          <a:stretch/>
        </p:blipFill>
        <p:spPr bwMode="auto">
          <a:xfrm rot="20746013">
            <a:off x="4860344" y="1826949"/>
            <a:ext cx="6848802" cy="494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B45914CC-6F77-45CF-91B4-1E2F5915A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6"/>
    </mc:Choice>
    <mc:Fallback xmlns="">
      <p:transition spd="slow" advTm="1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E021DDC-7554-4022-8541-82120091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3339" y="5945824"/>
            <a:ext cx="3007209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503CBE-6730-43BD-A4F2-2EB31AB5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90911C9-C7ED-450B-AE22-50CA0B1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TOOTHACHE</a:t>
            </a:r>
          </a:p>
        </p:txBody>
      </p:sp>
      <p:pic>
        <p:nvPicPr>
          <p:cNvPr id="7170" name="Picture 2" descr="Cartoon child toothache | Premium Vector">
            <a:extLst>
              <a:ext uri="{FF2B5EF4-FFF2-40B4-BE49-F238E27FC236}">
                <a16:creationId xmlns:a16="http://schemas.microsoft.com/office/drawing/2014/main" xmlns="" id="{597A463B-1F77-4E68-AA51-1FA6E3728F17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1509" r="-112" b="23218"/>
          <a:stretch/>
        </p:blipFill>
        <p:spPr bwMode="auto">
          <a:xfrm rot="20767387">
            <a:off x="3707521" y="1758384"/>
            <a:ext cx="8801596" cy="50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E80B9D7-464F-4C34-9985-96F52D468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6"/>
    </mc:Choice>
    <mc:Fallback xmlns="">
      <p:transition spd="slow" advTm="9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829EDE5-7C6C-46FE-AC11-E6F03E58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001" y="5945824"/>
            <a:ext cx="3164548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54131A-4BD8-4340-ABB2-902CE703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D4767C-182D-462C-938B-02C74388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SORE THROAT</a:t>
            </a:r>
          </a:p>
        </p:txBody>
      </p:sp>
      <p:pic>
        <p:nvPicPr>
          <p:cNvPr id="8194" name="Picture 2" descr="Ill woman sore throat cartoon Royalty Free Vector Image">
            <a:extLst>
              <a:ext uri="{FF2B5EF4-FFF2-40B4-BE49-F238E27FC236}">
                <a16:creationId xmlns:a16="http://schemas.microsoft.com/office/drawing/2014/main" xmlns="" id="{842FA74A-8B26-42E4-87F2-91AF9556DFF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9"/>
          <a:stretch/>
        </p:blipFill>
        <p:spPr bwMode="auto">
          <a:xfrm rot="20777952">
            <a:off x="3657829" y="1763910"/>
            <a:ext cx="8945687" cy="49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89BAB91-527A-4D24-BCFF-2FA7A007B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0"/>
    </mc:Choice>
    <mc:Fallback xmlns="">
      <p:transition spd="slow" advTm="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5A0D78-1F2B-4BB1-BBA6-7F1B89C1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087" y="5945824"/>
            <a:ext cx="3020461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97BDDA5-11C8-4D8E-8C06-3FA9C80A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382C4684-76D1-413F-9189-078C5501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DOCTOR</a:t>
            </a:r>
          </a:p>
        </p:txBody>
      </p:sp>
      <p:pic>
        <p:nvPicPr>
          <p:cNvPr id="9218" name="Picture 2" descr="Stock Photo en 2020 | Doctores lindos, Historieta graciosa y ...">
            <a:extLst>
              <a:ext uri="{FF2B5EF4-FFF2-40B4-BE49-F238E27FC236}">
                <a16:creationId xmlns:a16="http://schemas.microsoft.com/office/drawing/2014/main" xmlns="" id="{033FE943-1072-498D-9BC8-4BCCE1A26BE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" b="11311"/>
          <a:stretch/>
        </p:blipFill>
        <p:spPr bwMode="auto">
          <a:xfrm rot="20761332">
            <a:off x="3549961" y="1704799"/>
            <a:ext cx="9004807" cy="41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9012F4C-7D11-4FEF-A674-51EA6383D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4"/>
    </mc:Choice>
    <mc:Fallback xmlns="">
      <p:transition spd="slow" advTm="10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9D65EC-26DE-4F98-8E54-4DCFA792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001" y="5945824"/>
            <a:ext cx="3164548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CFA1AC-89AC-4D7F-8C5F-A425D55A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4D086BD-55B1-43AE-9AA9-D1195817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DENTIST</a:t>
            </a:r>
          </a:p>
        </p:txBody>
      </p:sp>
      <p:pic>
        <p:nvPicPr>
          <p:cNvPr id="10242" name="Picture 2" descr="Vectores, imágenes y arte vectorial de stock sobre Dentist Clinic ...">
            <a:extLst>
              <a:ext uri="{FF2B5EF4-FFF2-40B4-BE49-F238E27FC236}">
                <a16:creationId xmlns:a16="http://schemas.microsoft.com/office/drawing/2014/main" xmlns="" id="{B388AAB2-49DD-4A59-9175-FB7B33A3AD6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b="14380"/>
          <a:stretch/>
        </p:blipFill>
        <p:spPr bwMode="auto">
          <a:xfrm rot="20768512">
            <a:off x="3685300" y="1825202"/>
            <a:ext cx="8877760" cy="48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2A1E414E-5EC9-47CC-8C2D-76A110500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"/>
    </mc:Choice>
    <mc:Fallback xmlns="">
      <p:transition spd="slow" advTm="1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A87647-EBF8-4D1F-9AC7-A2F36716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591" y="5945824"/>
            <a:ext cx="2993957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B69E75C-3F93-4C88-BA5B-3B08209F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6D9DA76E-1EB2-465A-B7ED-CDCEC0608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HOSPITAL</a:t>
            </a:r>
          </a:p>
        </p:txBody>
      </p:sp>
      <p:pic>
        <p:nvPicPr>
          <p:cNvPr id="11266" name="Picture 2" descr="Hospital Cartoon: Imágenes, fotos de stock y vectores | Shutterstock">
            <a:extLst>
              <a:ext uri="{FF2B5EF4-FFF2-40B4-BE49-F238E27FC236}">
                <a16:creationId xmlns:a16="http://schemas.microsoft.com/office/drawing/2014/main" xmlns="" id="{C71D8B65-0C88-4E8A-B475-06222EF70DD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b="11008"/>
          <a:stretch/>
        </p:blipFill>
        <p:spPr bwMode="auto">
          <a:xfrm rot="20754821">
            <a:off x="3793181" y="1829606"/>
            <a:ext cx="8877760" cy="53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0EE45D3-1CC0-4D69-8D55-B3D84FB83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9"/>
    </mc:Choice>
    <mc:Fallback xmlns="">
      <p:transition spd="slow" advTm="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274496B-6F3F-44B9-A5AF-246393B5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5945824"/>
            <a:ext cx="2940948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9E41C1-5958-43F3-B133-3D4A2466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4737337F-0C25-41BB-8C5E-A6CAA0A5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MEDICINE</a:t>
            </a:r>
          </a:p>
        </p:txBody>
      </p:sp>
      <p:pic>
        <p:nvPicPr>
          <p:cNvPr id="1028" name="Picture 4" descr="Drugs Cartoon Images, Stock Photos &amp; Vectors | Shutterstock">
            <a:extLst>
              <a:ext uri="{FF2B5EF4-FFF2-40B4-BE49-F238E27FC236}">
                <a16:creationId xmlns:a16="http://schemas.microsoft.com/office/drawing/2014/main" xmlns="" id="{845DD3C2-1AF5-4F42-A8AC-B8774FA053E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 t="8727" r="3135" b="16548"/>
          <a:stretch/>
        </p:blipFill>
        <p:spPr bwMode="auto">
          <a:xfrm rot="20789730">
            <a:off x="3790122" y="1868557"/>
            <a:ext cx="8242852" cy="500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xmlns="" id="{4773AE80-5E8C-49E6-A61C-D9CA1CA10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1"/>
    </mc:Choice>
    <mc:Fallback xmlns="">
      <p:transition spd="slow" advTm="1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039" y="5945824"/>
            <a:ext cx="2908510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5" name="Health and Ilnesses Conversatio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90142F42-123B-4975-97E3-97514E597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29" y="198782"/>
            <a:ext cx="11847445" cy="57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C8E620-59F2-433F-A79F-098B1C7F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2321" y="128120"/>
            <a:ext cx="2639323" cy="365125"/>
          </a:xfrm>
        </p:spPr>
        <p:txBody>
          <a:bodyPr/>
          <a:lstStyle/>
          <a:p>
            <a:pPr algn="ctr"/>
            <a:r>
              <a:rPr lang="en-US" sz="4400" dirty="0">
                <a:latin typeface="Arial Narrow" panose="020B06060202020A0204" pitchFamily="34" charset="0"/>
              </a:rPr>
              <a:t>Quiz</a:t>
            </a:r>
            <a:endParaRPr lang="en-US" sz="4400" noProof="0" dirty="0">
              <a:latin typeface="Arial Narrow" panose="020B06060202020A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93E2922-F075-464C-A29F-815C9DB0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873FED-24CB-41FB-8156-FD912BB094EB}"/>
              </a:ext>
            </a:extLst>
          </p:cNvPr>
          <p:cNvSpPr txBox="1"/>
          <p:nvPr/>
        </p:nvSpPr>
        <p:spPr>
          <a:xfrm>
            <a:off x="156320" y="679241"/>
            <a:ext cx="102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solidFill>
                  <a:srgbClr val="000000"/>
                </a:solidFill>
                <a:latin typeface="Arial Narrow" panose="020B06060202020A0204" pitchFamily="34" charset="0"/>
              </a:rPr>
              <a:t>Matching. Look at the words in the list below and write them under the correct pictures.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CL" dirty="0">
                <a:latin typeface="Arial Narrow" panose="020B06060202020A0204" pitchFamily="34" charset="0"/>
              </a:rPr>
              <a:t>(Mira las palabras en el recuadro y escríbelas debajo de las imágenes según corresponda.)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9CC662-DE24-491E-9796-D63FCFAEA9C3}"/>
              </a:ext>
            </a:extLst>
          </p:cNvPr>
          <p:cNvSpPr txBox="1"/>
          <p:nvPr/>
        </p:nvSpPr>
        <p:spPr>
          <a:xfrm>
            <a:off x="2343530" y="1525225"/>
            <a:ext cx="7036903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000000"/>
                </a:solidFill>
                <a:latin typeface="Arial Narrow" panose="020B06060202020A0204" pitchFamily="34" charset="0"/>
              </a:rPr>
              <a:t>Fever      Cold       Headache       Medicine         Doctor     Stomachache</a:t>
            </a:r>
          </a:p>
          <a:p>
            <a:r>
              <a:rPr lang="es-CL" dirty="0">
                <a:solidFill>
                  <a:srgbClr val="000000"/>
                </a:solidFill>
                <a:latin typeface="Arial Narrow" panose="020B06060202020A0204" pitchFamily="34" charset="0"/>
              </a:rPr>
              <a:t>                      Sorethroat          Earache        Toothache        Dentist</a:t>
            </a:r>
          </a:p>
        </p:txBody>
      </p:sp>
      <p:pic>
        <p:nvPicPr>
          <p:cNvPr id="6146" name="Picture 2" descr="Cartoon Dentist, Cartoon, Tooth, Dentist PNG and Vector with ...">
            <a:extLst>
              <a:ext uri="{FF2B5EF4-FFF2-40B4-BE49-F238E27FC236}">
                <a16:creationId xmlns:a16="http://schemas.microsoft.com/office/drawing/2014/main" xmlns="" id="{6BF6ADA1-CCF6-4253-9EE1-CE5EAFF59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12942" r="3188" b="10790"/>
          <a:stretch/>
        </p:blipFill>
        <p:spPr bwMode="auto">
          <a:xfrm>
            <a:off x="477080" y="2470953"/>
            <a:ext cx="1497494" cy="13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arache Kid Stock Vectors, Images &amp; Vector Art | Shutterstock">
            <a:extLst>
              <a:ext uri="{FF2B5EF4-FFF2-40B4-BE49-F238E27FC236}">
                <a16:creationId xmlns:a16="http://schemas.microsoft.com/office/drawing/2014/main" xmlns="" id="{860C9D54-FC1F-4CC7-8462-28F484B40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"/>
          <a:stretch/>
        </p:blipFill>
        <p:spPr bwMode="auto">
          <a:xfrm>
            <a:off x="2814432" y="2502392"/>
            <a:ext cx="1360003" cy="13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ᐈ Throat cartoon stock cliparts, Royalty Free sore throat icon ...">
            <a:extLst>
              <a:ext uri="{FF2B5EF4-FFF2-40B4-BE49-F238E27FC236}">
                <a16:creationId xmlns:a16="http://schemas.microsoft.com/office/drawing/2014/main" xmlns="" id="{BD1ECF4A-9110-403E-9030-867453070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r="8879"/>
          <a:stretch/>
        </p:blipFill>
        <p:spPr bwMode="auto">
          <a:xfrm>
            <a:off x="5105505" y="2542506"/>
            <a:ext cx="1360003" cy="13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ids' Tooth Extractions in San Antonio, TX | Sunshine Pediatric ...">
            <a:extLst>
              <a:ext uri="{FF2B5EF4-FFF2-40B4-BE49-F238E27FC236}">
                <a16:creationId xmlns:a16="http://schemas.microsoft.com/office/drawing/2014/main" xmlns="" id="{8E7334C3-3981-4B3E-91F4-5095DAE4E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694" y="2542506"/>
            <a:ext cx="1497495" cy="13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irl Got Fever High Temperature Cartoon Stock Vector ...">
            <a:extLst>
              <a:ext uri="{FF2B5EF4-FFF2-40B4-BE49-F238E27FC236}">
                <a16:creationId xmlns:a16="http://schemas.microsoft.com/office/drawing/2014/main" xmlns="" id="{7BA30D6C-9D4C-46B0-8B3B-48EE5EF0D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4444" r="9087" b="9372"/>
          <a:stretch/>
        </p:blipFill>
        <p:spPr bwMode="auto">
          <a:xfrm>
            <a:off x="9987376" y="2542505"/>
            <a:ext cx="1497495" cy="13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A0EF9E-9B49-426C-9BF5-9F29A86C9901}"/>
              </a:ext>
            </a:extLst>
          </p:cNvPr>
          <p:cNvSpPr txBox="1"/>
          <p:nvPr/>
        </p:nvSpPr>
        <p:spPr>
          <a:xfrm>
            <a:off x="426866" y="3931247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E75C39-BB20-4501-B1C0-41386185625A}"/>
              </a:ext>
            </a:extLst>
          </p:cNvPr>
          <p:cNvSpPr txBox="1"/>
          <p:nvPr/>
        </p:nvSpPr>
        <p:spPr>
          <a:xfrm>
            <a:off x="2676941" y="3920732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ACD17C-CE6F-4A17-84DF-7C44622914AB}"/>
              </a:ext>
            </a:extLst>
          </p:cNvPr>
          <p:cNvSpPr txBox="1"/>
          <p:nvPr/>
        </p:nvSpPr>
        <p:spPr>
          <a:xfrm>
            <a:off x="5105505" y="3931247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1079C4B-178A-45E7-99BA-B63A0BBFD456}"/>
              </a:ext>
            </a:extLst>
          </p:cNvPr>
          <p:cNvSpPr txBox="1"/>
          <p:nvPr/>
        </p:nvSpPr>
        <p:spPr>
          <a:xfrm>
            <a:off x="7477695" y="3931247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E10D8BE-9D25-42EF-BE05-DE04EBAFFA5F}"/>
              </a:ext>
            </a:extLst>
          </p:cNvPr>
          <p:cNvSpPr txBox="1"/>
          <p:nvPr/>
        </p:nvSpPr>
        <p:spPr>
          <a:xfrm>
            <a:off x="9987377" y="3931247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6156" name="Picture 12" descr="ᐈ Head cold cartoon stock vectors, Royalty Free cold and flu ...">
            <a:extLst>
              <a:ext uri="{FF2B5EF4-FFF2-40B4-BE49-F238E27FC236}">
                <a16:creationId xmlns:a16="http://schemas.microsoft.com/office/drawing/2014/main" xmlns="" id="{3818A25B-0E56-49DF-B2C0-AE84D630A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4"/>
          <a:stretch/>
        </p:blipFill>
        <p:spPr bwMode="auto">
          <a:xfrm>
            <a:off x="277261" y="4481736"/>
            <a:ext cx="1697313" cy="18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eadache Cartoon Images, Stock Photos &amp; Vectors | Shutterstock">
            <a:extLst>
              <a:ext uri="{FF2B5EF4-FFF2-40B4-BE49-F238E27FC236}">
                <a16:creationId xmlns:a16="http://schemas.microsoft.com/office/drawing/2014/main" xmlns="" id="{D15EB87E-4FCF-4487-83AF-2D6D47DF0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8" t="6397" r="11966" b="10527"/>
          <a:stretch/>
        </p:blipFill>
        <p:spPr bwMode="auto">
          <a:xfrm>
            <a:off x="3026467" y="4533123"/>
            <a:ext cx="1360003" cy="15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rugs Cartoon Images, Stock Photos &amp; Vectors | Shutterstock">
            <a:extLst>
              <a:ext uri="{FF2B5EF4-FFF2-40B4-BE49-F238E27FC236}">
                <a16:creationId xmlns:a16="http://schemas.microsoft.com/office/drawing/2014/main" xmlns="" id="{EB5402CF-B519-4762-8E9B-6ED69FA67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r="3554" b="17320"/>
          <a:stretch/>
        </p:blipFill>
        <p:spPr bwMode="auto">
          <a:xfrm>
            <a:off x="4938184" y="5059922"/>
            <a:ext cx="1766886" cy="10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artoon male doctor holding a clipboard | Premium Vector">
            <a:extLst>
              <a:ext uri="{FF2B5EF4-FFF2-40B4-BE49-F238E27FC236}">
                <a16:creationId xmlns:a16="http://schemas.microsoft.com/office/drawing/2014/main" xmlns="" id="{C482A0E7-58B8-494C-9A97-8316AA5F6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r="31793"/>
          <a:stretch/>
        </p:blipFill>
        <p:spPr bwMode="auto">
          <a:xfrm>
            <a:off x="7560618" y="4583496"/>
            <a:ext cx="913898" cy="15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Library of image free stomach ache png files ▻▻▻ Clipart Art 2019">
            <a:extLst>
              <a:ext uri="{FF2B5EF4-FFF2-40B4-BE49-F238E27FC236}">
                <a16:creationId xmlns:a16="http://schemas.microsoft.com/office/drawing/2014/main" xmlns="" id="{759DCE8F-D151-4262-8BFF-D36C52371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62" y="4583495"/>
            <a:ext cx="1163499" cy="15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6CD50C9-BA84-428D-AF11-95F5B7043FFC}"/>
              </a:ext>
            </a:extLst>
          </p:cNvPr>
          <p:cNvSpPr txBox="1"/>
          <p:nvPr/>
        </p:nvSpPr>
        <p:spPr>
          <a:xfrm>
            <a:off x="477080" y="6310949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6B9DECE-0CDE-467C-97A4-7585C2E3215D}"/>
              </a:ext>
            </a:extLst>
          </p:cNvPr>
          <p:cNvSpPr txBox="1"/>
          <p:nvPr/>
        </p:nvSpPr>
        <p:spPr>
          <a:xfrm>
            <a:off x="2812310" y="6346617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E4D293-754A-49BF-89BC-B71E057D0154}"/>
              </a:ext>
            </a:extLst>
          </p:cNvPr>
          <p:cNvSpPr txBox="1"/>
          <p:nvPr/>
        </p:nvSpPr>
        <p:spPr>
          <a:xfrm>
            <a:off x="5036759" y="6310949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9BF177-285B-4B54-934F-BB712E1897C3}"/>
              </a:ext>
            </a:extLst>
          </p:cNvPr>
          <p:cNvSpPr txBox="1"/>
          <p:nvPr/>
        </p:nvSpPr>
        <p:spPr>
          <a:xfrm>
            <a:off x="7283908" y="6310949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7C17A28-5E1F-4103-A78F-BE4FB5BB41E6}"/>
              </a:ext>
            </a:extLst>
          </p:cNvPr>
          <p:cNvSpPr txBox="1"/>
          <p:nvPr/>
        </p:nvSpPr>
        <p:spPr>
          <a:xfrm>
            <a:off x="9571398" y="6310949"/>
            <a:ext cx="149749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33D666C2-656A-42E1-BA36-90E418499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0"/>
    </mc:Choice>
    <mc:Fallback xmlns="">
      <p:transition spd="slow" advTm="3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xmlns="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Miss. Daniela Moreno 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4FA3DA-4302-46E1-9A0D-7F041D35E8DD}"/>
              </a:ext>
            </a:extLst>
          </p:cNvPr>
          <p:cNvSpPr txBox="1"/>
          <p:nvPr/>
        </p:nvSpPr>
        <p:spPr>
          <a:xfrm rot="726158">
            <a:off x="8824110" y="4905015"/>
            <a:ext cx="268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tx1">
                    <a:lumMod val="50000"/>
                  </a:schemeClr>
                </a:solidFill>
              </a:rPr>
              <a:t>Daniela.moreno@elar.cl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FFB73A32-93D9-48DF-AD69-AD63C4908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4"/>
    </mc:Choice>
    <mc:Fallback xmlns="">
      <p:transition spd="slow" advTm="1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38CA5F-06F0-43FF-9F3B-A671CCD835D1}"/>
              </a:ext>
            </a:extLst>
          </p:cNvPr>
          <p:cNvSpPr txBox="1"/>
          <p:nvPr/>
        </p:nvSpPr>
        <p:spPr>
          <a:xfrm>
            <a:off x="2602232" y="257153"/>
            <a:ext cx="622852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chemeClr val="tx1">
                    <a:lumMod val="50000"/>
                  </a:schemeClr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HEALTH PROBLEMS</a:t>
            </a:r>
          </a:p>
        </p:txBody>
      </p:sp>
      <p:pic>
        <p:nvPicPr>
          <p:cNvPr id="2050" name="Picture 2" descr="Ilustraciones, imágenes y vectores de stock sobre Cartoon+doctor ...">
            <a:extLst>
              <a:ext uri="{FF2B5EF4-FFF2-40B4-BE49-F238E27FC236}">
                <a16:creationId xmlns:a16="http://schemas.microsoft.com/office/drawing/2014/main" xmlns="" id="{9AD4EA71-EFBE-46EB-A701-0784674BB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5404" r="6121" b="12609"/>
          <a:stretch/>
        </p:blipFill>
        <p:spPr bwMode="auto">
          <a:xfrm>
            <a:off x="1433345" y="2057222"/>
            <a:ext cx="2902226" cy="3273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9BAC1E90-39E3-424C-A742-81A0F58E412D}"/>
              </a:ext>
            </a:extLst>
          </p:cNvPr>
          <p:cNvSpPr/>
          <p:nvPr/>
        </p:nvSpPr>
        <p:spPr>
          <a:xfrm rot="5400000">
            <a:off x="6543088" y="-165637"/>
            <a:ext cx="848140" cy="4036231"/>
          </a:xfrm>
          <a:prstGeom prst="wedgeEllipseCallout">
            <a:avLst/>
          </a:prstGeom>
          <a:solidFill>
            <a:schemeClr val="bg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DD745F-615E-4810-9BF7-48A858973810}"/>
              </a:ext>
            </a:extLst>
          </p:cNvPr>
          <p:cNvSpPr txBox="1"/>
          <p:nvPr/>
        </p:nvSpPr>
        <p:spPr>
          <a:xfrm>
            <a:off x="5866934" y="1557091"/>
            <a:ext cx="2650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How are you?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63BC4D0E-E472-4093-B3C1-FD891AD2CAC5}"/>
              </a:ext>
            </a:extLst>
          </p:cNvPr>
          <p:cNvSpPr/>
          <p:nvPr/>
        </p:nvSpPr>
        <p:spPr>
          <a:xfrm rot="5400000">
            <a:off x="6577629" y="967094"/>
            <a:ext cx="991085" cy="4036230"/>
          </a:xfrm>
          <a:prstGeom prst="wedgeEllipseCallou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EBE7A7-2187-48F1-9B4F-89CB5D21B27C}"/>
              </a:ext>
            </a:extLst>
          </p:cNvPr>
          <p:cNvSpPr txBox="1"/>
          <p:nvPr/>
        </p:nvSpPr>
        <p:spPr>
          <a:xfrm>
            <a:off x="5641941" y="2662974"/>
            <a:ext cx="379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How are you today?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xmlns="" id="{9864B79B-6492-4236-A1AD-9CAD7C4E591D}"/>
              </a:ext>
            </a:extLst>
          </p:cNvPr>
          <p:cNvSpPr/>
          <p:nvPr/>
        </p:nvSpPr>
        <p:spPr>
          <a:xfrm rot="5400000">
            <a:off x="6633045" y="2226710"/>
            <a:ext cx="991086" cy="3925399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C2B7E732-1A01-4297-98BC-8A11F48BA317}"/>
              </a:ext>
            </a:extLst>
          </p:cNvPr>
          <p:cNvSpPr/>
          <p:nvPr/>
        </p:nvSpPr>
        <p:spPr>
          <a:xfrm rot="5400000">
            <a:off x="6696608" y="3552706"/>
            <a:ext cx="991086" cy="3798273"/>
          </a:xfrm>
          <a:prstGeom prst="wedgeEllipseCallout">
            <a:avLst/>
          </a:prstGeom>
          <a:solidFill>
            <a:srgbClr val="FFFF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D33B57D-3B72-41F5-9FD0-218BF3D46E85}"/>
              </a:ext>
            </a:extLst>
          </p:cNvPr>
          <p:cNvSpPr txBox="1"/>
          <p:nvPr/>
        </p:nvSpPr>
        <p:spPr>
          <a:xfrm>
            <a:off x="5783345" y="3927799"/>
            <a:ext cx="3140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How do you feel?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1DFCE3F-A458-482D-9104-80499F1A64F2}"/>
              </a:ext>
            </a:extLst>
          </p:cNvPr>
          <p:cNvSpPr txBox="1"/>
          <p:nvPr/>
        </p:nvSpPr>
        <p:spPr>
          <a:xfrm>
            <a:off x="5454589" y="5163893"/>
            <a:ext cx="379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How do you feel today?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xmlns="" id="{4308E98C-5015-46E1-8DDC-D70DEC1BC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7"/>
    </mc:Choice>
    <mc:Fallback xmlns="">
      <p:transition spd="slow" advTm="30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 animBg="1"/>
      <p:bldP spid="12" grpId="0"/>
      <p:bldP spid="1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0B71FF-7CAB-4B48-89A1-4D8D1069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ECFBC633-211F-48B0-B8B7-96E4B5C5ED78}"/>
              </a:ext>
            </a:extLst>
          </p:cNvPr>
          <p:cNvSpPr/>
          <p:nvPr/>
        </p:nvSpPr>
        <p:spPr>
          <a:xfrm rot="5400000">
            <a:off x="2136736" y="-898305"/>
            <a:ext cx="1417986" cy="4036230"/>
          </a:xfrm>
          <a:prstGeom prst="wedgeEllipseCallou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4B6DB0-B6BF-432A-9C0A-F26D599528A9}"/>
              </a:ext>
            </a:extLst>
          </p:cNvPr>
          <p:cNvSpPr txBox="1"/>
          <p:nvPr/>
        </p:nvSpPr>
        <p:spPr>
          <a:xfrm>
            <a:off x="1317361" y="858200"/>
            <a:ext cx="379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How are you today?</a:t>
            </a:r>
          </a:p>
        </p:txBody>
      </p:sp>
      <p:pic>
        <p:nvPicPr>
          <p:cNvPr id="3074" name="Picture 2" descr="Cartoon Sick Stock Photos And Images - 123RF">
            <a:extLst>
              <a:ext uri="{FF2B5EF4-FFF2-40B4-BE49-F238E27FC236}">
                <a16:creationId xmlns:a16="http://schemas.microsoft.com/office/drawing/2014/main" xmlns="" id="{88628DF4-2ED2-4582-BE1F-32D2B346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13" y="2024699"/>
            <a:ext cx="2590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33A8DDE-4D55-463F-A760-983A7CA294EB}"/>
              </a:ext>
            </a:extLst>
          </p:cNvPr>
          <p:cNvSpPr/>
          <p:nvPr/>
        </p:nvSpPr>
        <p:spPr>
          <a:xfrm rot="5400000">
            <a:off x="6785113" y="1696278"/>
            <a:ext cx="2630557" cy="4008783"/>
          </a:xfrm>
          <a:prstGeom prst="wedgeRoundRectCallou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3DD3F7-0FEC-4C76-8A95-0C55AE33D469}"/>
              </a:ext>
            </a:extLst>
          </p:cNvPr>
          <p:cNvSpPr txBox="1"/>
          <p:nvPr/>
        </p:nvSpPr>
        <p:spPr>
          <a:xfrm>
            <a:off x="6887817" y="2385391"/>
            <a:ext cx="347207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L" sz="2800" b="1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I’m sick</a:t>
            </a:r>
          </a:p>
          <a:p>
            <a:pPr>
              <a:lnSpc>
                <a:spcPct val="150000"/>
              </a:lnSpc>
            </a:pPr>
            <a:r>
              <a:rPr lang="es-CL" sz="2800" b="1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I feel sick</a:t>
            </a:r>
          </a:p>
          <a:p>
            <a:pPr>
              <a:lnSpc>
                <a:spcPct val="150000"/>
              </a:lnSpc>
            </a:pPr>
            <a:r>
              <a:rPr lang="es-CL" sz="2800" b="1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Not so good</a:t>
            </a:r>
          </a:p>
          <a:p>
            <a:pPr>
              <a:lnSpc>
                <a:spcPct val="150000"/>
              </a:lnSpc>
            </a:pPr>
            <a:r>
              <a:rPr lang="es-CL" sz="2800" b="1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Not very good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xmlns="" id="{7D74C169-F4D4-4EC4-9558-606E9154A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7"/>
    </mc:Choice>
    <mc:Fallback xmlns="">
      <p:transition spd="slow" advTm="20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733007C-C39B-4CFB-B53C-7735D7FB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61D6CFC-C912-4DCF-AD48-11F2D42C5E3E}"/>
              </a:ext>
            </a:extLst>
          </p:cNvPr>
          <p:cNvSpPr/>
          <p:nvPr/>
        </p:nvSpPr>
        <p:spPr>
          <a:xfrm rot="5400000">
            <a:off x="1910579" y="-1156513"/>
            <a:ext cx="1472736" cy="4036230"/>
          </a:xfrm>
          <a:prstGeom prst="wedgeEllipseCallou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2BF859-9DA4-43CB-AB5C-16546E171301}"/>
              </a:ext>
            </a:extLst>
          </p:cNvPr>
          <p:cNvSpPr txBox="1"/>
          <p:nvPr/>
        </p:nvSpPr>
        <p:spPr>
          <a:xfrm>
            <a:off x="866788" y="547262"/>
            <a:ext cx="379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000000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HOW ARE YOU TODAY?</a:t>
            </a:r>
          </a:p>
        </p:txBody>
      </p:sp>
      <p:pic>
        <p:nvPicPr>
          <p:cNvPr id="8" name="Picture 2" descr="Cartoon Sick Stock Photos And Images - 123RF">
            <a:extLst>
              <a:ext uri="{FF2B5EF4-FFF2-40B4-BE49-F238E27FC236}">
                <a16:creationId xmlns:a16="http://schemas.microsoft.com/office/drawing/2014/main" xmlns="" id="{FF90DB1E-57B0-4D95-8033-EF871104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07" y="2024699"/>
            <a:ext cx="2590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xmlns="" id="{D254E858-EB25-493E-96B9-6AAB5AD1D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37417"/>
              </p:ext>
            </p:extLst>
          </p:nvPr>
        </p:nvGraphicFramePr>
        <p:xfrm>
          <a:off x="5234609" y="1643273"/>
          <a:ext cx="5512905" cy="47744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7635">
                  <a:extLst>
                    <a:ext uri="{9D8B030D-6E8A-4147-A177-3AD203B41FA5}">
                      <a16:colId xmlns:a16="http://schemas.microsoft.com/office/drawing/2014/main" xmlns="" val="3286503022"/>
                    </a:ext>
                  </a:extLst>
                </a:gridCol>
                <a:gridCol w="1837635">
                  <a:extLst>
                    <a:ext uri="{9D8B030D-6E8A-4147-A177-3AD203B41FA5}">
                      <a16:colId xmlns:a16="http://schemas.microsoft.com/office/drawing/2014/main" xmlns="" val="1172957862"/>
                    </a:ext>
                  </a:extLst>
                </a:gridCol>
                <a:gridCol w="1837635">
                  <a:extLst>
                    <a:ext uri="{9D8B030D-6E8A-4147-A177-3AD203B41FA5}">
                      <a16:colId xmlns:a16="http://schemas.microsoft.com/office/drawing/2014/main" xmlns="" val="2538590923"/>
                    </a:ext>
                  </a:extLst>
                </a:gridCol>
              </a:tblGrid>
              <a:tr h="896429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600" dirty="0">
                        <a:latin typeface="Times New Roman" panose="02020503050405090304" pitchFamily="18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600" dirty="0"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I feel 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532277"/>
                  </a:ext>
                </a:extLst>
              </a:tr>
              <a:tr h="896429"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Fine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Sick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0421354"/>
                  </a:ext>
                </a:extLst>
              </a:tr>
              <a:tr h="896429"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Awful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9349868"/>
                  </a:ext>
                </a:extLst>
              </a:tr>
              <a:tr h="896429"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Great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Terrible</a:t>
                      </a:r>
                    </a:p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3069103"/>
                  </a:ext>
                </a:extLst>
              </a:tr>
              <a:tr h="896429"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Fantastic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L" sz="2400" b="0" dirty="0">
                        <a:solidFill>
                          <a:srgbClr val="000000"/>
                        </a:solidFill>
                        <a:latin typeface="Arial Narrow" panose="020B06060202020A0204" pitchFamily="34" charset="0"/>
                        <a:cs typeface="Times New Roman" panose="02020503050405090304" pitchFamily="18" charset="0"/>
                      </a:endParaRPr>
                    </a:p>
                    <a:p>
                      <a:pPr algn="ctr"/>
                      <a:r>
                        <a:rPr lang="es-CL" sz="2400" b="0" dirty="0">
                          <a:solidFill>
                            <a:srgbClr val="000000"/>
                          </a:solidFill>
                          <a:latin typeface="Arial Narrow" panose="020B06060202020A0204" pitchFamily="34" charset="0"/>
                          <a:cs typeface="Times New Roman" panose="02020503050405090304" pitchFamily="18" charset="0"/>
                        </a:rPr>
                        <a:t>Miserable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6100640"/>
                  </a:ext>
                </a:extLst>
              </a:tr>
            </a:tbl>
          </a:graphicData>
        </a:graphic>
      </p:graphicFrame>
      <p:sp>
        <p:nvSpPr>
          <p:cNvPr id="12" name="Plus Sign 11">
            <a:extLst>
              <a:ext uri="{FF2B5EF4-FFF2-40B4-BE49-F238E27FC236}">
                <a16:creationId xmlns:a16="http://schemas.microsoft.com/office/drawing/2014/main" xmlns="" id="{0E41A99A-1FCF-4B7B-A16F-4F34939A576A}"/>
              </a:ext>
            </a:extLst>
          </p:cNvPr>
          <p:cNvSpPr/>
          <p:nvPr/>
        </p:nvSpPr>
        <p:spPr>
          <a:xfrm>
            <a:off x="5671930" y="1709533"/>
            <a:ext cx="848139" cy="80838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n w="0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xmlns="" id="{F8149C87-9BFC-4D32-BCC4-09180958F47D}"/>
              </a:ext>
            </a:extLst>
          </p:cNvPr>
          <p:cNvSpPr/>
          <p:nvPr/>
        </p:nvSpPr>
        <p:spPr>
          <a:xfrm>
            <a:off x="9475304" y="1867115"/>
            <a:ext cx="755374" cy="493215"/>
          </a:xfrm>
          <a:prstGeom prst="mathMinu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5B273A-7025-419C-8527-A2790BAF86A0}"/>
              </a:ext>
            </a:extLst>
          </p:cNvPr>
          <p:cNvSpPr txBox="1"/>
          <p:nvPr/>
        </p:nvSpPr>
        <p:spPr>
          <a:xfrm>
            <a:off x="5565913" y="466492"/>
            <a:ext cx="4956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Arial Narrow" panose="020B06060202020A0204" pitchFamily="34" charset="0"/>
              </a:rPr>
              <a:t>To say How you are, you can use:</a:t>
            </a:r>
          </a:p>
          <a:p>
            <a:pPr algn="ctr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Arial Narrow" panose="020B06060202020A0204" pitchFamily="34" charset="0"/>
              </a:rPr>
              <a:t>    I feel + an adjective</a:t>
            </a:r>
          </a:p>
          <a:p>
            <a:pPr algn="ctr"/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Arial Narrow" panose="020B06060202020A0204" pitchFamily="34" charset="0"/>
              </a:rPr>
              <a:t>Example: </a:t>
            </a:r>
            <a:r>
              <a:rPr lang="es-CL" sz="2000" u="sng" dirty="0">
                <a:solidFill>
                  <a:schemeClr val="tx2">
                    <a:lumMod val="75000"/>
                  </a:schemeClr>
                </a:solidFill>
                <a:latin typeface="Arial Narrow" panose="020B06060202020A0204" pitchFamily="34" charset="0"/>
              </a:rPr>
              <a:t>I feel fine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1F352DBA-3224-47DA-AD45-4B88ECEE5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6"/>
    </mc:Choice>
    <mc:Fallback xmlns="">
      <p:transition spd="slow" advTm="5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063ED3-74E9-420D-A830-A6665351D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18E91B83-E49A-4664-AE33-32700620A97D}"/>
              </a:ext>
            </a:extLst>
          </p:cNvPr>
          <p:cNvSpPr/>
          <p:nvPr/>
        </p:nvSpPr>
        <p:spPr>
          <a:xfrm rot="5400000">
            <a:off x="4737117" y="2746476"/>
            <a:ext cx="557012" cy="4068418"/>
          </a:xfrm>
          <a:prstGeom prst="wedgeRoundRectCallou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57A2D5-D289-4CC0-AF9D-514DB6B5062B}"/>
              </a:ext>
            </a:extLst>
          </p:cNvPr>
          <p:cNvSpPr txBox="1"/>
          <p:nvPr/>
        </p:nvSpPr>
        <p:spPr>
          <a:xfrm>
            <a:off x="2981414" y="939731"/>
            <a:ext cx="420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How do you feel today</a:t>
            </a:r>
            <a:r>
              <a:rPr lang="es-CL" sz="2400" dirty="0">
                <a:solidFill>
                  <a:srgbClr val="000000"/>
                </a:solidFill>
                <a:latin typeface="Arial Narrow" panose="020B06060202020A0204" pitchFamily="34" charset="0"/>
                <a:cs typeface="Times New Roman" panose="02020503050405090304" pitchFamily="18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E683F970-138D-4D09-8DB4-3CC6C1DBBDEA}"/>
              </a:ext>
            </a:extLst>
          </p:cNvPr>
          <p:cNvSpPr/>
          <p:nvPr/>
        </p:nvSpPr>
        <p:spPr>
          <a:xfrm rot="16200000">
            <a:off x="6451105" y="440559"/>
            <a:ext cx="758359" cy="4200941"/>
          </a:xfrm>
          <a:prstGeom prst="wedgeRoundRectCallou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2476B52B-4BBF-46B0-BE55-31569545F7F1}"/>
              </a:ext>
            </a:extLst>
          </p:cNvPr>
          <p:cNvSpPr/>
          <p:nvPr/>
        </p:nvSpPr>
        <p:spPr>
          <a:xfrm rot="16200000">
            <a:off x="6516626" y="68529"/>
            <a:ext cx="627319" cy="4068416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5D8C78-F66E-4E12-90F6-FEBAB85D3BA4}"/>
              </a:ext>
            </a:extLst>
          </p:cNvPr>
          <p:cNvSpPr txBox="1"/>
          <p:nvPr/>
        </p:nvSpPr>
        <p:spPr>
          <a:xfrm>
            <a:off x="5153884" y="1789077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rgbClr val="FFC000"/>
                </a:solidFill>
                <a:latin typeface="Arial Narrow" panose="020B06060202020A0204" pitchFamily="34" charset="0"/>
              </a:rPr>
              <a:t>Not so good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F8C66A33-DB19-45F3-A2E2-43307358254D}"/>
              </a:ext>
            </a:extLst>
          </p:cNvPr>
          <p:cNvSpPr/>
          <p:nvPr/>
        </p:nvSpPr>
        <p:spPr>
          <a:xfrm rot="5400000">
            <a:off x="4701963" y="1019824"/>
            <a:ext cx="627320" cy="4068418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DCCD7B-336F-4F00-8A10-D584A661C488}"/>
              </a:ext>
            </a:extLst>
          </p:cNvPr>
          <p:cNvSpPr txBox="1"/>
          <p:nvPr/>
        </p:nvSpPr>
        <p:spPr>
          <a:xfrm>
            <a:off x="3618375" y="2811140"/>
            <a:ext cx="3847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000000"/>
                </a:solidFill>
                <a:latin typeface="Arial Narrow" panose="020B06060202020A0204" pitchFamily="34" charset="0"/>
              </a:rPr>
              <a:t>What’s the problem?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AFB7ACFB-A0F5-4D2D-A712-9F98A11356C2}"/>
              </a:ext>
            </a:extLst>
          </p:cNvPr>
          <p:cNvSpPr/>
          <p:nvPr/>
        </p:nvSpPr>
        <p:spPr>
          <a:xfrm rot="16200000">
            <a:off x="6925249" y="1902708"/>
            <a:ext cx="646169" cy="4068418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EE28E5A-3E1D-4C40-8A45-3FBD51DC51D4}"/>
              </a:ext>
            </a:extLst>
          </p:cNvPr>
          <p:cNvSpPr txBox="1"/>
          <p:nvPr/>
        </p:nvSpPr>
        <p:spPr>
          <a:xfrm>
            <a:off x="5849545" y="3635691"/>
            <a:ext cx="323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FFC000"/>
                </a:solidFill>
                <a:latin typeface="Arial Narrow" panose="020B06060202020A0204" pitchFamily="34" charset="0"/>
              </a:rPr>
              <a:t>I have a headache</a:t>
            </a:r>
          </a:p>
        </p:txBody>
      </p:sp>
      <p:pic>
        <p:nvPicPr>
          <p:cNvPr id="4098" name="Picture 2" descr="Cartoon little kid boy get bad headache | Premium Vector">
            <a:extLst>
              <a:ext uri="{FF2B5EF4-FFF2-40B4-BE49-F238E27FC236}">
                <a16:creationId xmlns:a16="http://schemas.microsoft.com/office/drawing/2014/main" xmlns="" id="{93394CB8-583E-4A26-ACAE-F786A0991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8" t="7003" r="22391" b="7003"/>
          <a:stretch/>
        </p:blipFill>
        <p:spPr bwMode="auto">
          <a:xfrm>
            <a:off x="9914245" y="1772980"/>
            <a:ext cx="1891755" cy="307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ectores, imágenes y arte vectorial de stock sobre Grandmother ...">
            <a:extLst>
              <a:ext uri="{FF2B5EF4-FFF2-40B4-BE49-F238E27FC236}">
                <a16:creationId xmlns:a16="http://schemas.microsoft.com/office/drawing/2014/main" xmlns="" id="{7F1C5482-0E4B-4BFB-A5DF-1BAED9D73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 bwMode="auto">
          <a:xfrm>
            <a:off x="3962" y="1192697"/>
            <a:ext cx="2421330" cy="39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830F3EA2-2EED-4571-AE4E-B5B7FA12AC9C}"/>
              </a:ext>
            </a:extLst>
          </p:cNvPr>
          <p:cNvSpPr/>
          <p:nvPr/>
        </p:nvSpPr>
        <p:spPr>
          <a:xfrm rot="5400000">
            <a:off x="4471184" y="-718636"/>
            <a:ext cx="557012" cy="4068418"/>
          </a:xfrm>
          <a:prstGeom prst="wedgeRoundRectCallou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45E6C2-A172-4D73-BB23-21902C2BF535}"/>
              </a:ext>
            </a:extLst>
          </p:cNvPr>
          <p:cNvSpPr txBox="1"/>
          <p:nvPr/>
        </p:nvSpPr>
        <p:spPr>
          <a:xfrm>
            <a:off x="3358215" y="4539474"/>
            <a:ext cx="339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000000"/>
                </a:solidFill>
                <a:latin typeface="Arial Narrow" panose="020B06060202020A0204" pitchFamily="34" charset="0"/>
              </a:rPr>
              <a:t>I’m sorry to hear that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D74681BF-70CC-4BAA-ADF2-F449CE199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8"/>
    </mc:Choice>
    <mc:Fallback xmlns="">
      <p:transition spd="slow" advTm="2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/>
      <p:bldP spid="12" grpId="0"/>
      <p:bldP spid="14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097" y="5945824"/>
            <a:ext cx="2967452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0DADF43-4EBB-45DD-B79F-C234CD54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FEVER </a:t>
            </a:r>
          </a:p>
        </p:txBody>
      </p:sp>
      <p:pic>
        <p:nvPicPr>
          <p:cNvPr id="2050" name="Picture 2" descr="Boy got fever high temperature cartoon Royalty Free Vector">
            <a:extLst>
              <a:ext uri="{FF2B5EF4-FFF2-40B4-BE49-F238E27FC236}">
                <a16:creationId xmlns:a16="http://schemas.microsoft.com/office/drawing/2014/main" xmlns="" id="{1A03AEF7-F04A-4D2A-80E0-FC741EE8868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b="22138"/>
          <a:stretch>
            <a:fillRect/>
          </a:stretch>
        </p:blipFill>
        <p:spPr bwMode="auto">
          <a:xfrm rot="20748078">
            <a:off x="3891764" y="1853214"/>
            <a:ext cx="7853364" cy="462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88D11FC-1A5E-446B-AC38-715839292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2"/>
    </mc:Choice>
    <mc:Fallback xmlns="">
      <p:transition spd="slow" advTm="1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82F74B-F196-46B0-96B9-BD52E14ED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853" y="5945824"/>
            <a:ext cx="2927696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7B2BC65-9202-4C3D-8B86-1B440C6D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COLD</a:t>
            </a:r>
          </a:p>
        </p:txBody>
      </p:sp>
      <p:pic>
        <p:nvPicPr>
          <p:cNvPr id="3074" name="Picture 2" descr="Transparent Cartoon Nose Png - Have A Cold Cartoon, Png Download ...">
            <a:extLst>
              <a:ext uri="{FF2B5EF4-FFF2-40B4-BE49-F238E27FC236}">
                <a16:creationId xmlns:a16="http://schemas.microsoft.com/office/drawing/2014/main" xmlns="" id="{56B34079-3356-4596-B69F-A1C82B286E5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5" t="16422" r="10344" b="16858"/>
          <a:stretch/>
        </p:blipFill>
        <p:spPr bwMode="auto">
          <a:xfrm rot="20734673">
            <a:off x="4467138" y="1742584"/>
            <a:ext cx="7269681" cy="46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02735758-0C67-4D5B-BBE7-30851512C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"/>
    </mc:Choice>
    <mc:Fallback xmlns="">
      <p:transition spd="slow" advTm="9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A26B31-CED9-41D6-8392-AE578A2DF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331" y="5945824"/>
            <a:ext cx="3060218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238936-D667-46B5-B849-00B8DB38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266DDEB-D4FF-4845-A022-B84ED7EF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HEADACHE</a:t>
            </a:r>
          </a:p>
        </p:txBody>
      </p:sp>
      <p:pic>
        <p:nvPicPr>
          <p:cNvPr id="4100" name="Picture 4" descr="Cartoon little kid boy get bad headache | Premium Vector">
            <a:extLst>
              <a:ext uri="{FF2B5EF4-FFF2-40B4-BE49-F238E27FC236}">
                <a16:creationId xmlns:a16="http://schemas.microsoft.com/office/drawing/2014/main" xmlns="" id="{C852522E-BA3B-49B8-B69C-116C2C18737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8402" r="15674" b="15844"/>
          <a:stretch/>
        </p:blipFill>
        <p:spPr bwMode="auto">
          <a:xfrm rot="20731442">
            <a:off x="4915876" y="1792988"/>
            <a:ext cx="6745656" cy="49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C1AA9D7-C8D8-483C-8CF1-FF366FFC5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1"/>
    </mc:Choice>
    <mc:Fallback xmlns="">
      <p:transition spd="slow" advTm="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8AFEF3-9AFD-4F6E-A41D-5232E7AD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591" y="5945824"/>
            <a:ext cx="2993957" cy="365125"/>
          </a:xfrm>
        </p:spPr>
        <p:txBody>
          <a:bodyPr/>
          <a:lstStyle/>
          <a:p>
            <a:r>
              <a:rPr lang="es-CL" dirty="0"/>
              <a:t>HEALTH AND ILLNESSES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7CC2C4-9F5D-4629-9BBA-18285ED9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04B21195-A418-42D7-B251-138EDE9A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STOMACHACHE</a:t>
            </a:r>
          </a:p>
        </p:txBody>
      </p:sp>
      <p:pic>
        <p:nvPicPr>
          <p:cNvPr id="5122" name="Picture 2" descr="Cartoon and Stomachache Graphics, Designs &amp; Templates">
            <a:extLst>
              <a:ext uri="{FF2B5EF4-FFF2-40B4-BE49-F238E27FC236}">
                <a16:creationId xmlns:a16="http://schemas.microsoft.com/office/drawing/2014/main" xmlns="" id="{186D4FF3-C5F0-4240-8671-C31F948005B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 b="-380"/>
          <a:stretch/>
        </p:blipFill>
        <p:spPr bwMode="auto">
          <a:xfrm rot="20758638">
            <a:off x="4626554" y="1780281"/>
            <a:ext cx="7662669" cy="511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2EBD167-7117-4478-AEA3-65899F8FD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5"/>
    </mc:Choice>
    <mc:Fallback xmlns="">
      <p:transition spd="slow" advTm="9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71af3243-3dd4-4a8d-8c0d-dd76da1f02a5"/>
    <ds:schemaRef ds:uri="http://purl.org/dc/dcmitype/"/>
    <ds:schemaRef ds:uri="http://schemas.openxmlformats.org/package/2006/metadata/core-propertie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228</Words>
  <Application>Microsoft Office PowerPoint</Application>
  <PresentationFormat>Panorámica</PresentationFormat>
  <Paragraphs>88</Paragraphs>
  <Slides>19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Arial</vt:lpstr>
      <vt:lpstr>Arial Narrow</vt:lpstr>
      <vt:lpstr>Calibri</vt:lpstr>
      <vt:lpstr>Comic Sans MS</vt:lpstr>
      <vt:lpstr>Franklin Gothic Book</vt:lpstr>
      <vt:lpstr>Times New Roman</vt:lpstr>
      <vt:lpstr>Wingdings</vt:lpstr>
      <vt:lpstr>Office Theme</vt:lpstr>
      <vt:lpstr>HOW DO YOU FEEL?</vt:lpstr>
      <vt:lpstr>Presentación de PowerPoint</vt:lpstr>
      <vt:lpstr>Presentación de PowerPoint</vt:lpstr>
      <vt:lpstr>Presentación de PowerPoint</vt:lpstr>
      <vt:lpstr>Presentación de PowerPoint</vt:lpstr>
      <vt:lpstr>FEVER </vt:lpstr>
      <vt:lpstr>COLD</vt:lpstr>
      <vt:lpstr>HEADACHE</vt:lpstr>
      <vt:lpstr>STOMACHACHE</vt:lpstr>
      <vt:lpstr>EARACHE</vt:lpstr>
      <vt:lpstr>TOOTHACHE</vt:lpstr>
      <vt:lpstr>SORE THROAT</vt:lpstr>
      <vt:lpstr>DOCTOR</vt:lpstr>
      <vt:lpstr>DENTIST</vt:lpstr>
      <vt:lpstr>HOSPITAL</vt:lpstr>
      <vt:lpstr>MEDICINE</vt:lpstr>
      <vt:lpstr>Presentación de PowerPoint</vt:lpstr>
      <vt:lpstr>Presentación de PowerPoint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2020-04-26T02:50:40Z</dcterms:created>
  <dcterms:modified xsi:type="dcterms:W3CDTF">2020-04-28T22:38:49Z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